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8" r:id="rId5"/>
    <p:sldId id="260" r:id="rId6"/>
    <p:sldId id="257" r:id="rId7"/>
    <p:sldId id="261" r:id="rId8"/>
    <p:sldId id="259" r:id="rId9"/>
    <p:sldId id="290" r:id="rId10"/>
    <p:sldId id="291" r:id="rId11"/>
    <p:sldId id="293" r:id="rId12"/>
    <p:sldId id="292" r:id="rId13"/>
    <p:sldId id="294" r:id="rId14"/>
    <p:sldId id="298" r:id="rId15"/>
    <p:sldId id="299" r:id="rId16"/>
    <p:sldId id="295" r:id="rId17"/>
    <p:sldId id="296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F43"/>
    <a:srgbClr val="1B7753"/>
    <a:srgbClr val="340A5E"/>
    <a:srgbClr val="0F3B25"/>
    <a:srgbClr val="292C48"/>
    <a:srgbClr val="2C2D39"/>
    <a:srgbClr val="242630"/>
    <a:srgbClr val="0C1B43"/>
    <a:srgbClr val="000000"/>
    <a:srgbClr val="1D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3FDE45-AF77-4B5C-9715-49D594BDF05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474" autoAdjust="0"/>
  </p:normalViewPr>
  <p:slideViewPr>
    <p:cSldViewPr snapToGrid="0" snapToObjects="1">
      <p:cViewPr varScale="1">
        <p:scale>
          <a:sx n="67" d="100"/>
          <a:sy n="67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3" Type="http://schemas.openxmlformats.org/officeDocument/2006/relationships/customXml" Target="../customXml/item3.xml" /><Relationship Id="rId21" Type="http://schemas.openxmlformats.org/officeDocument/2006/relationships/handoutMaster" Target="handoutMasters/handoutMaster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notesMaster" Target="notesMasters/notes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presProps" Target="pres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altLang="ja-JP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1810" indent="-511810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>
            <a:fillRect/>
          </a:stretch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/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>
              <a:fillRect/>
            </a:stretch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>
              <a:fillRect/>
            </a:stretch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>
            <a:fillRect/>
          </a:stretch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10.xml" /><Relationship Id="rId5" Type="http://schemas.openxmlformats.org/officeDocument/2006/relationships/image" Target="../media/image20.jpeg" /><Relationship Id="rId4" Type="http://schemas.openxmlformats.org/officeDocument/2006/relationships/image" Target="../media/image19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5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11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13705" y="-2066038"/>
            <a:ext cx="11794183" cy="7923025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Student Name   :   J. Janani 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Register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No    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 :  36324U18018</a:t>
            </a:r>
            <a:b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NM  ID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         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: 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F91744BD60C5FC7BEB64F15C0B7C908E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Department  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 :  BSc(Computer Science )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College Name  :  Sree Abiraami Arts &amp; Science College for Women 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University        :  Thiruvalluvar University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Date of  Birth   :  08/04/2007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Gender             :  Female</a:t>
            </a:r>
            <a:b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</a:b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Current </a:t>
            </a:r>
            <a:r>
              <a:rPr lang="en-IN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semester</a:t>
            </a:r>
            <a:r>
              <a:rPr lang="en-US" altLang="en-US" sz="2800" b="1" i="1" dirty="0">
                <a:solidFill>
                  <a:srgbClr val="340A5E"/>
                </a:solidFill>
                <a:effectLst/>
                <a:latin typeface="Monotype Corsiva" panose="03010101010201010101" pitchFamily="66" charset="0"/>
                <a:cs typeface="Times New Roman" panose="02020603050405020304" charset="0"/>
              </a:rPr>
              <a:t> :  3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3240" y="738505"/>
            <a:ext cx="6858000" cy="731520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itchFamily="82" charset="0"/>
                <a:cs typeface="Cooper Black" panose="0208090404030B020404" charset="0"/>
              </a:rPr>
              <a:t>DIGITAL PORTFOLIO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48000" y="435514"/>
            <a:ext cx="586484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</a:rPr>
              <a:t>RESULT AND SCREENSHOT</a:t>
            </a:r>
          </a:p>
        </p:txBody>
      </p:sp>
      <p:pic>
        <p:nvPicPr>
          <p:cNvPr id="10" name="Picture 9" descr="WhatsApp Image 2025-09-01 at 11.20.0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" y="1177290"/>
            <a:ext cx="3790315" cy="2366010"/>
          </a:xfrm>
          <a:prstGeom prst="rect">
            <a:avLst/>
          </a:prstGeom>
        </p:spPr>
      </p:pic>
      <p:pic>
        <p:nvPicPr>
          <p:cNvPr id="11" name="Picture 10" descr="WhatsApp Image 2025-09-01 at 11.20.34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360" y="1177290"/>
            <a:ext cx="3281045" cy="5237480"/>
          </a:xfrm>
          <a:prstGeom prst="rect">
            <a:avLst/>
          </a:prstGeom>
        </p:spPr>
      </p:pic>
      <p:pic>
        <p:nvPicPr>
          <p:cNvPr id="13" name="Picture 12" descr="WhatsApp Image 2025-09-01 at 11.21.0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05" y="1178560"/>
            <a:ext cx="3876675" cy="5235575"/>
          </a:xfrm>
          <a:prstGeom prst="rect">
            <a:avLst/>
          </a:prstGeom>
        </p:spPr>
      </p:pic>
      <p:pic>
        <p:nvPicPr>
          <p:cNvPr id="14" name="Picture 13" descr="WhatsApp Image 2025-09-01 at 11.42.36 PM"/>
          <p:cNvPicPr>
            <a:picLocks noChangeAspect="1"/>
          </p:cNvPicPr>
          <p:nvPr/>
        </p:nvPicPr>
        <p:blipFill>
          <a:blip r:embed="rId5"/>
          <a:srcRect l="11640" t="12840" r="10610" b="12874"/>
          <a:stretch>
            <a:fillRect/>
          </a:stretch>
        </p:blipFill>
        <p:spPr>
          <a:xfrm>
            <a:off x="859790" y="3689350"/>
            <a:ext cx="2922270" cy="279209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5-09-01 at 11.22.32 PM"/>
          <p:cNvPicPr>
            <a:picLocks noChangeAspect="1"/>
          </p:cNvPicPr>
          <p:nvPr/>
        </p:nvPicPr>
        <p:blipFill>
          <a:blip r:embed="rId2"/>
          <a:srcRect t="8626"/>
          <a:stretch>
            <a:fillRect/>
          </a:stretch>
        </p:blipFill>
        <p:spPr>
          <a:xfrm>
            <a:off x="617220" y="574040"/>
            <a:ext cx="3362960" cy="5552440"/>
          </a:xfrm>
          <a:prstGeom prst="rect">
            <a:avLst/>
          </a:prstGeom>
        </p:spPr>
      </p:pic>
      <p:pic>
        <p:nvPicPr>
          <p:cNvPr id="6" name="Picture 5" descr="WhatsApp Image 2025-09-01 at 11.23.40 P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0" y="568960"/>
            <a:ext cx="3422650" cy="5553075"/>
          </a:xfrm>
          <a:prstGeom prst="rect">
            <a:avLst/>
          </a:prstGeom>
        </p:spPr>
      </p:pic>
      <p:pic>
        <p:nvPicPr>
          <p:cNvPr id="8" name="Picture 7" descr="WhatsApp Image 2025-09-01 at 11.23.40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30" y="573405"/>
            <a:ext cx="3217545" cy="5548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atsApp Image 2025-09-01 at 11.21.43 P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4324350" cy="5732145"/>
          </a:xfrm>
          <a:prstGeom prst="rect">
            <a:avLst/>
          </a:prstGeom>
        </p:spPr>
      </p:pic>
      <p:pic>
        <p:nvPicPr>
          <p:cNvPr id="9" name="Picture 8" descr="WhatsApp Image 2025-09-01 at 11.58.28 PM"/>
          <p:cNvPicPr>
            <a:picLocks noChangeAspect="1"/>
          </p:cNvPicPr>
          <p:nvPr/>
        </p:nvPicPr>
        <p:blipFill>
          <a:blip r:embed="rId3"/>
          <a:srcRect l="18196" t="-392" r="21795" b="392"/>
          <a:stretch>
            <a:fillRect/>
          </a:stretch>
        </p:blipFill>
        <p:spPr>
          <a:xfrm>
            <a:off x="9517380" y="456565"/>
            <a:ext cx="2360930" cy="5732145"/>
          </a:xfrm>
          <a:prstGeom prst="rect">
            <a:avLst/>
          </a:prstGeom>
        </p:spPr>
      </p:pic>
      <p:pic>
        <p:nvPicPr>
          <p:cNvPr id="13" name="Picture 12" descr="WhatsApp Image 2025-09-01 at 11.23.40 PM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90" y="457200"/>
            <a:ext cx="4847590" cy="573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0" y="481902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4">
                    <a:lumMod val="25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</a:rPr>
              <a:t>CONCLUSION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6523" y="1326926"/>
            <a:ext cx="60936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  <a:latin typeface="Monotype Corsiva" panose="03010101010201010101" pitchFamily="66" charset="0"/>
                <a:cs typeface="Times New Roman" panose="02020603050405020304" charset="0"/>
              </a:rPr>
              <a:t>HIGHLIGHTS  OF  OUR 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675" y="1834515"/>
            <a:ext cx="95389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☞︎   My project highlights responsive design, interactive features, easy navigation, showcasing skills and projects effectively for students and professionals.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6523" y="2734742"/>
            <a:ext cx="60936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  <a:latin typeface="Monotype Corsiva" panose="03010101010201010101" pitchFamily="66" charset="0"/>
                <a:cs typeface="Times New Roman" panose="02020603050405020304" charset="0"/>
              </a:rPr>
              <a:t>FINAL  SUMMARY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8505" y="3218180"/>
            <a:ext cx="753808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☞︎  This portfolio project showcases my skills, projects, and achievements with a clean, responsive design. It serves as a professional platform for future opportunities.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675" y="4996180"/>
            <a:ext cx="8670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☞︎  A portfolio project benefits society by showcasing skills that inspire learning and </a:t>
            </a:r>
            <a:r>
              <a:rPr lang="en-IN" sz="2000" dirty="0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innovation.</a:t>
            </a:r>
            <a:endParaRPr lang="en-US" sz="2000" dirty="0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6523" y="4472122"/>
            <a:ext cx="609363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solidFill>
                  <a:srgbClr val="00B050"/>
                </a:solidFill>
                <a:latin typeface="Monotype Corsiva" panose="03010101010201010101" pitchFamily="66" charset="0"/>
                <a:cs typeface="Times New Roman" panose="02020603050405020304" charset="0"/>
              </a:rPr>
              <a:t>BENEFITS OF SOCIETY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360" y="2254885"/>
            <a:ext cx="2900680" cy="2320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28" y="4870962"/>
            <a:ext cx="2452525" cy="1757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46885" y="2243138"/>
            <a:ext cx="7768590" cy="70834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Lucida Calligraphy" panose="03010101010101010101" pitchFamily="66" charset="0"/>
                <a:cs typeface="Times New Roman" panose="02020603050405020304" charset="0"/>
              </a:rPr>
              <a:t>This is my GitHub  URL :jananijs0819/portfolio</a:t>
            </a:r>
          </a:p>
          <a:p>
            <a:endParaRPr lang="en-US" sz="4400" dirty="0">
              <a:solidFill>
                <a:schemeClr val="accent1">
                  <a:lumMod val="75000"/>
                </a:schemeClr>
              </a:solidFill>
              <a:latin typeface="Blackadder ITC" panose="04020505051007020D02" pitchFamily="82" charset="0"/>
              <a:cs typeface="Times New Roman" panose="02020603050405020304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786380" y="244475"/>
            <a:ext cx="6096000" cy="1403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600" u="sng" dirty="0">
                <a:solidFill>
                  <a:schemeClr val="accent5">
                    <a:lumMod val="90000"/>
                    <a:lumOff val="10000"/>
                  </a:schemeClr>
                </a:solidFill>
                <a:latin typeface="Algerian" pitchFamily="82" charset="0"/>
                <a:cs typeface="Times New Roman" panose="02020603050405020304" charset="0"/>
                <a:sym typeface="+mn-ea"/>
              </a:rPr>
              <a:t>GITHUB  LINK</a:t>
            </a:r>
            <a:br>
              <a:rPr lang="en-US" sz="6600" u="sng" dirty="0">
                <a:solidFill>
                  <a:schemeClr val="accent5">
                    <a:lumMod val="90000"/>
                    <a:lumOff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endParaRPr lang="en-US" sz="6600" u="sng" dirty="0">
              <a:solidFill>
                <a:schemeClr val="accent5">
                  <a:lumMod val="90000"/>
                  <a:lumOff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FA0A3-2B80-C67D-34C6-9170C768C028}"/>
              </a:ext>
            </a:extLst>
          </p:cNvPr>
          <p:cNvSpPr txBox="1"/>
          <p:nvPr/>
        </p:nvSpPr>
        <p:spPr>
          <a:xfrm>
            <a:off x="985839" y="4100513"/>
            <a:ext cx="93297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Lucida Calligraphy" panose="03010101010101010101" pitchFamily="66" charset="0"/>
                <a:cs typeface="Times New Roman" panose="02020603050405020304" charset="0"/>
              </a:rPr>
              <a:t>My </a:t>
            </a:r>
            <a:r>
              <a:rPr lang="en-IN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Lucida Calligraphy" panose="03010101010101010101" pitchFamily="66" charset="0"/>
                <a:cs typeface="Times New Roman" panose="02020603050405020304" charset="0"/>
              </a:rPr>
              <a:t>Project </a:t>
            </a: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Lucida Calligraphy" panose="03010101010101010101" pitchFamily="66" charset="0"/>
                <a:cs typeface="Times New Roman" panose="02020603050405020304" charset="0"/>
              </a:rPr>
              <a:t>and My Digital portfolio </a:t>
            </a:r>
            <a:r>
              <a:rPr lang="en-IN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Lucida Calligraphy" panose="03010101010101010101" pitchFamily="66" charset="0"/>
                <a:cs typeface="Times New Roman" panose="02020603050405020304" charset="0"/>
              </a:rPr>
              <a:t> link  : https://jananijs0819.github.io/portfolio/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" y="-743319"/>
            <a:ext cx="5303520" cy="402336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Brush Script MT" panose="03060802040406070304" pitchFamily="66" charset="0"/>
                <a:ea typeface="Brush Script MT" panose="03060802040406070304" pitchFamily="66" charset="0"/>
              </a:rPr>
              <a:t>Thank you: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418" y="2608499"/>
            <a:ext cx="9150980" cy="2582933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Name : J. Janani</a:t>
            </a:r>
            <a:endParaRPr lang="en-IN" sz="2400" b="1" dirty="0">
              <a:solidFill>
                <a:srgbClr val="1B7753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Year   :  Second year</a:t>
            </a:r>
            <a:endParaRPr lang="en-US" sz="2400" b="1" dirty="0">
              <a:solidFill>
                <a:srgbClr val="1B7753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Department : BSc (</a:t>
            </a:r>
            <a:r>
              <a:rPr lang="en-IN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Computer</a:t>
            </a:r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cience)</a:t>
            </a:r>
          </a:p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College name : Sree Abiraami Arts and Science   college for womem</a:t>
            </a:r>
          </a:p>
          <a:p>
            <a:r>
              <a:rPr lang="en-US" sz="2400" b="1" dirty="0">
                <a:solidFill>
                  <a:srgbClr val="1B7753"/>
                </a:solidFill>
                <a:latin typeface="Times New Roman" panose="02020603050405020304" charset="0"/>
                <a:cs typeface="Times New Roman" panose="02020603050405020304" charset="0"/>
              </a:rPr>
              <a:t>Place : Keelalathur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6198" y="1900613"/>
            <a:ext cx="548971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Colonna MT" panose="04020805060202030203" pitchFamily="2" charset="0"/>
                <a:ea typeface="Colonna MT" panose="04020805060202030203" pitchFamily="2" charset="0"/>
              </a:rPr>
              <a:t>Presented by :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823970" y="432435"/>
            <a:ext cx="5956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📌 PROJECT  TITLE  :</a:t>
            </a:r>
            <a:endParaRPr lang="en-US" sz="3600" b="1" u="sng" dirty="0">
              <a:solidFill>
                <a:schemeClr val="accent3">
                  <a:lumMod val="50000"/>
                </a:schemeClr>
              </a:solidFill>
              <a:latin typeface="Algerian" panose="04020705040A02060702" pitchFamily="82" charset="0"/>
              <a:cs typeface="Cooper Black" panose="0208090404030B020404" charset="0"/>
            </a:endParaRPr>
          </a:p>
          <a:p>
            <a:endParaRPr lang="en-US" sz="3600" b="1" u="sng" dirty="0">
              <a:solidFill>
                <a:srgbClr val="0070C0"/>
              </a:solidFill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29260" y="1631315"/>
            <a:ext cx="10274300" cy="3769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1.</a:t>
            </a: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My digital portfolio: A front-end development project</a:t>
            </a:r>
          </a:p>
          <a:p>
            <a:pPr marL="0" indent="0">
              <a:buNone/>
            </a:pPr>
            <a:endParaRPr lang="en-IN" sz="2800" b="1" cap="none" dirty="0">
              <a:solidFill>
                <a:schemeClr val="tx2">
                  <a:lumMod val="75000"/>
                  <a:lumOff val="2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2. Student digital portfolio using HTML, CSS &amp; JavaScript</a:t>
            </a:r>
          </a:p>
          <a:p>
            <a:pPr marL="0" indent="0">
              <a:buNone/>
            </a:pPr>
            <a:endParaRPr lang="en-IN" sz="2800" b="1" cap="none" dirty="0">
              <a:solidFill>
                <a:schemeClr val="tx2">
                  <a:lumMod val="75000"/>
                  <a:lumOff val="2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3. Personal portfolio website – A front-end project</a:t>
            </a:r>
          </a:p>
          <a:p>
            <a:pPr marL="0" indent="0">
              <a:buNone/>
            </a:pPr>
            <a:endParaRPr lang="en-IN" sz="2800" b="1" cap="none" dirty="0">
              <a:solidFill>
                <a:schemeClr val="tx2">
                  <a:lumMod val="75000"/>
                  <a:lumOff val="2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  <a:cs typeface="Times New Roman" panose="02020603050405020304" charset="0"/>
                <a:sym typeface="+mn-ea"/>
              </a:rPr>
              <a:t>4. Janani’s digital portfolio: A modern web design approach</a:t>
            </a:r>
            <a:endParaRPr lang="en-US" sz="2800" b="1" cap="none" dirty="0">
              <a:solidFill>
                <a:schemeClr val="tx2">
                  <a:lumMod val="75000"/>
                  <a:lumOff val="25000"/>
                </a:schemeClr>
              </a:solidFill>
              <a:latin typeface="Script MT Bold" panose="03040602040607080904" pitchFamily="66" charset="0"/>
              <a:cs typeface="Times New Roman" panose="02020603050405020304" charset="0"/>
            </a:endParaRPr>
          </a:p>
          <a:p>
            <a:endParaRPr lang="en-US" sz="2800" b="1" cap="none" dirty="0">
              <a:solidFill>
                <a:schemeClr val="accent6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280" y="432435"/>
            <a:ext cx="2410460" cy="2524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5513705" y="381000"/>
            <a:ext cx="55340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u="sng" dirty="0">
                <a:solidFill>
                  <a:schemeClr val="accent5">
                    <a:lumMod val="50000"/>
                  </a:schemeClr>
                </a:solidFill>
                <a:latin typeface="Cooper Black" panose="0208090404030B020404" charset="0"/>
                <a:cs typeface="Cooper Black" panose="0208090404030B020404" charset="0"/>
                <a:sym typeface="+mn-ea"/>
              </a:rPr>
              <a:t>💡</a:t>
            </a:r>
            <a:r>
              <a:rPr lang="en-IN" sz="5400" b="1" u="sng" dirty="0">
                <a:solidFill>
                  <a:schemeClr val="accent4">
                    <a:lumMod val="1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AGENDA</a:t>
            </a:r>
            <a:endParaRPr lang="en-US" sz="5400" b="1" u="sng" dirty="0">
              <a:solidFill>
                <a:schemeClr val="accent4">
                  <a:lumMod val="10000"/>
                </a:schemeClr>
              </a:solidFill>
              <a:latin typeface="Algerian" panose="04020705040A02060702" pitchFamily="82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996180" y="1738630"/>
            <a:ext cx="509905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IN" sz="3200" b="1" i="1" dirty="0">
                <a:solidFill>
                  <a:schemeClr val="accent4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1.Problem Statement
2.Project Overview
3.End Users
4.Tools and Technologies
5.Portfolio design and layout
6.Features and Functionality
7.Result and Screenshot
8.Conclusion</a:t>
            </a:r>
            <a:endParaRPr lang="en-IN" sz="3200" b="1" i="1" dirty="0">
              <a:solidFill>
                <a:schemeClr val="accent4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buNone/>
            </a:pPr>
            <a:r>
              <a:rPr lang="en-IN" sz="3200" b="1" i="1" dirty="0">
                <a:solidFill>
                  <a:schemeClr val="accent4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9.GitHub  link</a:t>
            </a:r>
            <a:endParaRPr lang="en-US" sz="3200" b="1" i="1" dirty="0">
              <a:solidFill>
                <a:schemeClr val="accent4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sz="3200" b="1" i="1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" y="430530"/>
            <a:ext cx="3784600" cy="596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254250" y="1818640"/>
            <a:ext cx="5848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+mj-lt"/>
                <a:sym typeface="+mn-ea"/>
              </a:rPr>
              <a:t>Problem Statement </a:t>
            </a:r>
            <a:endParaRPr lang="en-US" sz="3600" b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cs typeface="+mj-lt"/>
            </a:endParaRPr>
          </a:p>
          <a:p>
            <a:pPr algn="ctr"/>
            <a:endParaRPr lang="en-US" sz="3600" b="1" u="sng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j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42913" y="3017520"/>
            <a:ext cx="8689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</a:t>
            </a:r>
            <a:r>
              <a:rPr lang="en-IN" sz="3200" i="1" dirty="0">
                <a:solidFill>
                  <a:srgbClr val="2A1F43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In today’s competitive world, resumes alone cannot fully represent a student’s skills, creativity, and achievements. A responsive portfolio website solves this problem by providing an interactive space to highlight projects, skills, and accomplishments effectively.</a:t>
            </a:r>
            <a:endParaRPr lang="en-US" sz="3200" i="1" cap="none" dirty="0">
              <a:solidFill>
                <a:srgbClr val="2A1F43"/>
              </a:solidFill>
              <a:latin typeface="Brush Script MT" panose="03060802040406070304" pitchFamily="66" charset="0"/>
              <a:cs typeface="Times New Roman" panose="02020603050405020304" charset="0"/>
            </a:endParaRPr>
          </a:p>
          <a:p>
            <a:pPr algn="l"/>
            <a:endParaRPr lang="en-US" sz="3200" i="1" cap="none" dirty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991" y="2599567"/>
            <a:ext cx="2473567" cy="283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-580073" y="535305"/>
            <a:ext cx="7433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chemeClr val="accent4">
                    <a:lumMod val="25000"/>
                  </a:schemeClr>
                </a:solidFill>
                <a:latin typeface="Algerian" panose="04020705040A02060702" pitchFamily="82" charset="0"/>
                <a:ea typeface="Calibri" panose="020F0502020204030204"/>
                <a:cs typeface="Cooper Black" panose="0208090404030B020404" charset="0"/>
                <a:sym typeface="+mn-ea"/>
              </a:rPr>
              <a:t>Project  overview</a:t>
            </a:r>
            <a:endParaRPr lang="en-US" sz="4000" b="1" u="sng" dirty="0">
              <a:solidFill>
                <a:schemeClr val="accent4">
                  <a:lumMod val="25000"/>
                </a:schemeClr>
              </a:solidFill>
              <a:latin typeface="Algerian" panose="04020705040A02060702" pitchFamily="82" charset="0"/>
              <a:ea typeface="Calibri" panose="020F0502020204030204"/>
              <a:cs typeface="Cooper Black" panose="0208090404030B020404" charset="0"/>
            </a:endParaRPr>
          </a:p>
          <a:p>
            <a:pPr algn="ctr"/>
            <a:endParaRPr lang="en-US" sz="4000" b="1" u="sng" dirty="0">
              <a:solidFill>
                <a:schemeClr val="accent4">
                  <a:lumMod val="25000"/>
                </a:schemeClr>
              </a:solidFill>
              <a:latin typeface="Cooper Black" panose="0208090404030B020404" charset="0"/>
              <a:ea typeface="Calibri" panose="020F0502020204030204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157413" y="2022156"/>
            <a:ext cx="8472487" cy="4300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➪ </a:t>
            </a: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Project overview: personal portfolio </a:t>
            </a:r>
            <a:r>
              <a:rPr lang="en-IN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website.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  <a:latin typeface="Pristina" panose="03060402040406080204" pitchFamily="66" charset="0"/>
              <a:ea typeface="STXingkai"/>
              <a:cs typeface="Times New Roman" panose="02020603050405020304" charset="0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➪ Core features: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charset="0"/>
              <a:ea typeface="+mn-lt"/>
              <a:cs typeface="Times New Roman" panose="02020603050405020304" charset="0"/>
              <a:sym typeface="+mn-ea"/>
            </a:endParaRP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charset="0"/>
                <a:ea typeface="STXingkai"/>
                <a:cs typeface="Times New Roman" panose="02020603050405020304" charset="0"/>
              </a:rPr>
              <a:t>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About </a:t>
            </a:r>
          </a:p>
          <a:p>
            <a:pPr>
              <a:buClr>
                <a:srgbClr val="000000"/>
              </a:buClr>
            </a:pP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Certificate</a:t>
            </a: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Contact</a:t>
            </a:r>
          </a:p>
          <a:p>
            <a:pPr>
              <a:buClr>
                <a:srgbClr val="000000"/>
              </a:buClr>
            </a:pP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Skills</a:t>
            </a: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STXingkai"/>
                <a:cs typeface="Times New Roman" panose="02020603050405020304" charset="0"/>
              </a:rPr>
              <a:t> Project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 </a:t>
            </a:r>
            <a:endParaRPr lang="en-US" sz="2400" b="1" cap="none" dirty="0">
              <a:solidFill>
                <a:schemeClr val="accent5">
                  <a:lumMod val="75000"/>
                  <a:lumOff val="25000"/>
                </a:schemeClr>
              </a:solidFill>
              <a:latin typeface="Monotype Corsiva" panose="03010101010201010101" pitchFamily="66" charset="0"/>
              <a:ea typeface="+mn-lt"/>
              <a:cs typeface="Times New Roman" panose="02020603050405020304" charset="0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 panose="03060402040406080204" pitchFamily="66" charset="0"/>
                <a:ea typeface="+mn-lt"/>
                <a:cs typeface="Times New Roman" panose="02020603050405020304" charset="0"/>
                <a:sym typeface="+mn-ea"/>
              </a:rPr>
              <a:t>➪ Main idea:</a:t>
            </a:r>
            <a:endParaRPr lang="en-US" sz="2800" b="1" cap="none" dirty="0">
              <a:solidFill>
                <a:schemeClr val="tx2">
                  <a:lumMod val="90000"/>
                  <a:lumOff val="10000"/>
                </a:schemeClr>
              </a:solidFill>
              <a:latin typeface="Pristina" panose="03060402040406080204" pitchFamily="66" charset="0"/>
              <a:ea typeface="+mn-lt"/>
              <a:cs typeface="Times New Roman" panose="02020603050405020304" charset="0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  <a:sym typeface="+mn-ea"/>
              </a:rPr>
              <a:t>         </a:t>
            </a:r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Monotype Corsiva" panose="03010101010201010101" pitchFamily="66" charset="0"/>
                <a:ea typeface="+mn-lt"/>
                <a:cs typeface="Times New Roman" panose="02020603050405020304" charset="0"/>
                <a:sym typeface="+mn-ea"/>
              </a:rPr>
              <a:t>☞ Create a personal portfolio website to showcase about , certificate &amp; achievements, skills, projects &amp; contact.</a:t>
            </a:r>
            <a:endParaRPr lang="en-US" sz="2400" b="1" dirty="0">
              <a:solidFill>
                <a:schemeClr val="accent5">
                  <a:lumMod val="75000"/>
                  <a:lumOff val="25000"/>
                </a:schemeClr>
              </a:solidFill>
              <a:latin typeface="Monotype Corsiva" panose="03010101010201010101" pitchFamily="66" charset="0"/>
              <a:ea typeface="+mn-lt"/>
              <a:cs typeface="Times New Roman" panose="02020603050405020304" charset="0"/>
            </a:endParaRPr>
          </a:p>
          <a:p>
            <a:pPr>
              <a:buClr>
                <a:srgbClr val="000000"/>
              </a:buClr>
            </a:pPr>
            <a:endParaRPr lang="en-US" sz="2400" b="1" dirty="0">
              <a:solidFill>
                <a:schemeClr val="accent5">
                  <a:lumMod val="75000"/>
                  <a:lumOff val="25000"/>
                </a:schemeClr>
              </a:solidFill>
              <a:latin typeface="Monotype Corsiva" panose="03010101010201010101" pitchFamily="66" charset="0"/>
              <a:ea typeface="+mn-lt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+mn-lt"/>
                <a:cs typeface="Times New Roman" panose="02020603050405020304" charset="0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6358255" y="766445"/>
            <a:ext cx="5243830" cy="773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Who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Are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the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end</a:t>
            </a:r>
            <a:r>
              <a:rPr lang="en-IN" sz="3200" dirty="0">
                <a:latin typeface="Algerian" panose="04020705040A02060702" pitchFamily="82" charset="0"/>
                <a:sym typeface="+mn-ea"/>
              </a:rPr>
              <a:t> </a:t>
            </a:r>
            <a:r>
              <a:rPr lang="en-IN" sz="3200" dirty="0">
                <a:solidFill>
                  <a:srgbClr val="002060"/>
                </a:solidFill>
                <a:latin typeface="Algerian" panose="04020705040A02060702" pitchFamily="82" charset="0"/>
                <a:sym typeface="+mn-ea"/>
              </a:rPr>
              <a:t>users?</a:t>
            </a:r>
            <a:endParaRPr lang="en-US" sz="3200" dirty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endParaRPr lang="en-US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95" y="383540"/>
            <a:ext cx="1627505" cy="164909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92175" y="2185670"/>
            <a:ext cx="101993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340A5E"/>
                </a:solidFill>
                <a:latin typeface="Times New Roman" panose="02020603050405020304" charset="0"/>
                <a:ea typeface="Cambria" panose="02040503050406030204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400" b="1" u="sng" dirty="0">
                <a:solidFill>
                  <a:srgbClr val="340A5E"/>
                </a:solidFill>
                <a:latin typeface="Monotype Corsiva" panose="03010101010201010101" pitchFamily="66" charset="0"/>
                <a:ea typeface="Cambria" panose="02040503050406030204"/>
                <a:cs typeface="Times New Roman" panose="02020603050405020304" charset="0"/>
                <a:sym typeface="+mn-ea"/>
              </a:rPr>
              <a:t>➪ </a:t>
            </a:r>
            <a:r>
              <a:rPr lang="en-US" sz="2400" b="1" u="sng" dirty="0">
                <a:solidFill>
                  <a:srgbClr val="340A5E"/>
                </a:solidFill>
                <a:latin typeface="Monotype Corsiva" panose="03010101010201010101" pitchFamily="66" charset="0"/>
                <a:ea typeface="Cambria" panose="02040503050406030204"/>
                <a:cs typeface="Times New Roman" panose="02020603050405020304" charset="0"/>
                <a:sym typeface="+mn-ea"/>
              </a:rPr>
              <a:t>The student digital portfolio can be beneficial for a wide range of users: </a:t>
            </a:r>
          </a:p>
          <a:p>
            <a:endParaRPr lang="en-IN" sz="2400" b="1" u="sng" cap="none" dirty="0">
              <a:solidFill>
                <a:srgbClr val="340A5E"/>
              </a:solidFill>
              <a:latin typeface="Times New Roman" panose="02020603050405020304" charset="0"/>
              <a:ea typeface="Cambria" panose="02040503050406030204"/>
              <a:cs typeface="Times New Roman" panose="02020603050405020304" charset="0"/>
              <a:sym typeface="+mn-ea"/>
            </a:endParaRPr>
          </a:p>
          <a:p>
            <a:endParaRPr lang="en-IN" sz="2400" b="1" u="sng" dirty="0">
              <a:solidFill>
                <a:srgbClr val="340A5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IN" sz="2400" b="1" dirty="0">
                <a:solidFill>
                  <a:srgbClr val="7030A0"/>
                </a:solidFill>
                <a:latin typeface="Brush Script MT" panose="03060802040406070304" pitchFamily="66" charset="0"/>
                <a:cs typeface="Times New Roman" panose="02020603050405020304" charset="0"/>
                <a:sym typeface="+mn-ea"/>
              </a:rPr>
              <a:t>* </a:t>
            </a:r>
            <a:r>
              <a:rPr lang="en-IN" sz="2400" b="1" dirty="0">
                <a:solidFill>
                  <a:srgbClr val="7030A0"/>
                </a:solidFill>
                <a:latin typeface="Baskerville Old Face" panose="02020602080505020303" pitchFamily="18" charset="0"/>
                <a:cs typeface="Times New Roman" panose="02020603050405020304" charset="0"/>
                <a:sym typeface="+mn-ea"/>
              </a:rPr>
              <a:t>Student</a:t>
            </a:r>
            <a:r>
              <a:rPr lang="en-US" sz="2400" b="1" dirty="0">
                <a:solidFill>
                  <a:srgbClr val="7030A0"/>
                </a:solidFill>
                <a:latin typeface="Baskerville Old Face" panose="02020602080505020303" pitchFamily="18" charset="0"/>
                <a:cs typeface="Times New Roman" panose="02020603050405020304" charset="0"/>
                <a:sym typeface="+mn-ea"/>
              </a:rPr>
              <a:t> – to showcase their academic progress, skills, projects, and certifications in a structured digital format.</a:t>
            </a:r>
            <a:endParaRPr lang="en-IN" sz="2400" b="1" cap="none" dirty="0">
              <a:solidFill>
                <a:srgbClr val="7030A0"/>
              </a:solidFill>
              <a:latin typeface="Baskerville Old Face" panose="02020602080505020303" pitchFamily="18" charset="0"/>
              <a:cs typeface="Times New Roman" panose="02020603050405020304" charset="0"/>
            </a:endParaRPr>
          </a:p>
          <a:p>
            <a:r>
              <a:rPr lang="en-US" altLang="en-IN" sz="2400" b="1" dirty="0">
                <a:solidFill>
                  <a:srgbClr val="7030A0"/>
                </a:solidFill>
                <a:latin typeface="Baskerville Old Face" panose="02020602080505020303" pitchFamily="18" charset="0"/>
                <a:cs typeface="Times New Roman" panose="02020603050405020304" charset="0"/>
                <a:sym typeface="+mn-ea"/>
              </a:rPr>
              <a:t>* </a:t>
            </a:r>
            <a:r>
              <a:rPr lang="en-IN" sz="2400" b="1" dirty="0">
                <a:solidFill>
                  <a:srgbClr val="7030A0"/>
                </a:solidFill>
                <a:latin typeface="Baskerville Old Face" panose="02020602080505020303" pitchFamily="18" charset="0"/>
                <a:cs typeface="Times New Roman" panose="02020603050405020304" charset="0"/>
                <a:sym typeface="+mn-ea"/>
              </a:rPr>
              <a:t>Job</a:t>
            </a:r>
            <a:r>
              <a:rPr lang="en-US" sz="2400" b="1" dirty="0">
                <a:solidFill>
                  <a:srgbClr val="7030A0"/>
                </a:solidFill>
                <a:latin typeface="Baskerville Old Face" panose="02020602080505020303" pitchFamily="18" charset="0"/>
                <a:cs typeface="Times New Roman" panose="02020603050405020304" charset="0"/>
                <a:sym typeface="+mn-ea"/>
              </a:rPr>
              <a:t> seekers – to present their resume and achievements interactively, helping them stand out in recruitment processes.</a:t>
            </a:r>
            <a:endParaRPr lang="en-IN" sz="2400" b="1" cap="none" dirty="0">
              <a:solidFill>
                <a:srgbClr val="7030A0"/>
              </a:solidFill>
              <a:latin typeface="Baskerville Old Face" panose="02020602080505020303" pitchFamily="18" charset="0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Baskerville Old Face" panose="02020602080505020303" pitchFamily="18" charset="0"/>
                <a:cs typeface="Times New Roman" panose="02020603050405020304" charset="0"/>
                <a:sym typeface="+mn-ea"/>
              </a:rPr>
              <a:t>* Freelancers – to display their work, technical expertise, and client projects to attract potential opportunities.</a:t>
            </a:r>
            <a:endParaRPr lang="en-IN" sz="2400" b="1" cap="none" dirty="0">
              <a:solidFill>
                <a:srgbClr val="7030A0"/>
              </a:solidFill>
              <a:latin typeface="Baskerville Old Face" panose="02020602080505020303" pitchFamily="18" charset="0"/>
              <a:cs typeface="Times New Roman" panose="02020603050405020304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Baskerville Old Face" panose="02020602080505020303" pitchFamily="18" charset="0"/>
                <a:cs typeface="Times New Roman" panose="02020603050405020304" charset="0"/>
                <a:sym typeface="+mn-ea"/>
              </a:rPr>
              <a:t>* Professionals – to maintain an online profile that highlights their experience, achievements, and career gro</a:t>
            </a:r>
            <a:r>
              <a:rPr lang="en-US" sz="2400" b="1" i="1" dirty="0">
                <a:solidFill>
                  <a:srgbClr val="7030A0"/>
                </a:solidFill>
                <a:latin typeface="Baskerville Old Face" panose="02020602080505020303" pitchFamily="18" charset="0"/>
                <a:cs typeface="Times New Roman" panose="02020603050405020304" charset="0"/>
                <a:sym typeface="+mn-ea"/>
              </a:rPr>
              <a:t>wth.</a:t>
            </a:r>
            <a:endParaRPr lang="en-US" sz="2400" b="1" i="1" cap="none" dirty="0">
              <a:solidFill>
                <a:srgbClr val="7030A0"/>
              </a:solidFill>
              <a:latin typeface="Baskerville Old Face" panose="02020602080505020303" pitchFamily="18" charset="0"/>
              <a:cs typeface="Times New Roman" panose="02020603050405020304" charset="0"/>
            </a:endParaRPr>
          </a:p>
          <a:p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820670" y="655320"/>
            <a:ext cx="8631555" cy="763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Tools  </a:t>
            </a:r>
            <a:r>
              <a:rPr lang="en-US" alt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A</a:t>
            </a:r>
            <a:r>
              <a:rPr 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nd  </a:t>
            </a:r>
            <a:r>
              <a:rPr lang="en-US" alt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T</a:t>
            </a:r>
            <a:r>
              <a:rPr lang="en-IN" sz="4400" b="1" u="sng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Cooper Black" panose="0208090404030B020404" charset="0"/>
                <a:sym typeface="+mn-ea"/>
              </a:rPr>
              <a:t>echniques </a:t>
            </a:r>
            <a:endParaRPr lang="en-US" sz="4400" b="1" u="sng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  <a:cs typeface="Cooper Black" panose="0208090404030B020404" charset="0"/>
            </a:endParaRPr>
          </a:p>
          <a:p>
            <a:pPr algn="ctr"/>
            <a:endParaRPr lang="en-US" sz="3600" b="1" u="sng" dirty="0">
              <a:solidFill>
                <a:schemeClr val="accent1">
                  <a:lumMod val="50000"/>
                </a:schemeClr>
              </a:solidFill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42925" y="1754505"/>
            <a:ext cx="10787380" cy="4657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/>
                <a:sym typeface="+mn-ea"/>
              </a:rPr>
              <a:t>☞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  <a:cs typeface="Times New Roman" panose="02020603050405020304"/>
                <a:sym typeface="+mn-ea"/>
              </a:rPr>
              <a:t>To develop the student digital portfolio, the following tools and techniques are used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</a:p>
          <a:p>
            <a:pPr marL="0" indent="0">
              <a:buNone/>
            </a:pPr>
            <a:endParaRPr lang="en-IN" sz="3200" cap="none" dirty="0">
              <a:solidFill>
                <a:schemeClr val="accent1">
                  <a:lumMod val="75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  <a:p>
            <a:r>
              <a:rPr lang="en-US" altLang="en-I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altLang="en-IN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US" altLang="en-IN" sz="2000" dirty="0">
                <a:solidFill>
                  <a:schemeClr val="accent4">
                    <a:lumMod val="2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Html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(hypertext markup language):</a:t>
            </a:r>
            <a:endParaRPr lang="en-IN" sz="2000" cap="none" dirty="0">
              <a:solidFill>
                <a:schemeClr val="accent3">
                  <a:lumMod val="75000"/>
                </a:schemeClr>
              </a:solidFill>
              <a:latin typeface="Sitka Text" panose="02000505000000020004" pitchFamily="2" charset="0"/>
              <a:cs typeface="Times New Roman" panose="02020603050405020304"/>
            </a:endParaRPr>
          </a:p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The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content of the portfolio, including sections like about, education, skills, projects,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certificate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and contact</a:t>
            </a:r>
            <a:r>
              <a:rPr lang="en-US" sz="2000" dirty="0">
                <a:solidFill>
                  <a:schemeClr val="accent4">
                    <a:lumMod val="2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.</a:t>
            </a:r>
            <a:endParaRPr lang="en-IN" sz="2000" cap="none" dirty="0">
              <a:solidFill>
                <a:schemeClr val="accent4">
                  <a:lumMod val="25000"/>
                </a:schemeClr>
              </a:solidFill>
              <a:latin typeface="Sitka Text" panose="02000505000000020004" pitchFamily="2" charset="0"/>
              <a:cs typeface="Times New Roman" panose="02020603050405020304"/>
            </a:endParaRPr>
          </a:p>
          <a:p>
            <a:r>
              <a:rPr lang="en-US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US" sz="2000" dirty="0">
                <a:solidFill>
                  <a:schemeClr val="accent4">
                    <a:lumMod val="2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CSS (cascading style sheets): for designing and styling the web pages </a:t>
            </a:r>
          </a:p>
          <a:p>
            <a:r>
              <a:rPr lang="en-US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JavaScript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(JS): for adding interactivity and dynamic features such as navigation menus, form validation, and smooth transitions.</a:t>
            </a:r>
            <a:endParaRPr lang="en-IN" sz="2000" cap="none" dirty="0">
              <a:solidFill>
                <a:schemeClr val="accent3">
                  <a:lumMod val="75000"/>
                </a:schemeClr>
              </a:solidFill>
              <a:latin typeface="Sitka Text" panose="02000505000000020004" pitchFamily="2" charset="0"/>
              <a:cs typeface="Times New Roman" panose="02020603050405020304"/>
            </a:endParaRPr>
          </a:p>
          <a:p>
            <a:r>
              <a:rPr lang="en-IN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Code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editor – visual studio code (VS code)</a:t>
            </a:r>
          </a:p>
          <a:p>
            <a:r>
              <a:rPr lang="en-IN" sz="2000" dirty="0">
                <a:solidFill>
                  <a:srgbClr val="00B050"/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*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anose="02000505000000020004" pitchFamily="2" charset="0"/>
                <a:cs typeface="Times New Roman" panose="02020603050405020304"/>
                <a:sym typeface="+mn-ea"/>
              </a:rPr>
              <a:t>Web browser -(google chrome/edge)</a:t>
            </a:r>
            <a:endParaRPr lang="en-US" sz="2000" cap="none" dirty="0">
              <a:solidFill>
                <a:schemeClr val="accent3">
                  <a:lumMod val="75000"/>
                </a:schemeClr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88258" y="479190"/>
            <a:ext cx="6096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rgbClr val="0070C0"/>
                </a:solidFill>
                <a:latin typeface="Algerian" panose="04020705040A02060702" pitchFamily="82" charset="0"/>
              </a:rPr>
              <a:t>Portfolio design layout</a:t>
            </a:r>
            <a:endParaRPr lang="en-US" sz="3200" b="1" u="sng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8258" y="1228397"/>
            <a:ext cx="1090397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1. About </a:t>
            </a:r>
            <a:r>
              <a:rPr lang="en-IN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me </a:t>
            </a:r>
            <a:endParaRPr lang="en-IN" sz="2800" b="1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       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A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brief introduction of Janani. 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J </a:t>
            </a: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🔸      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Educational background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(B.Sc. Computer science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2. Projects </a:t>
            </a:r>
            <a:endParaRPr lang="en-IN" sz="2800" b="1" cap="none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Showcasing academic and personal 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project</a:t>
            </a: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🔸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Each project with a title, description, tools used, and</a:t>
            </a:r>
            <a:r>
              <a:rPr lang="en-IN" sz="2000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GitHub/demo link (if available)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3</a:t>
            </a: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. Skills</a:t>
            </a:r>
            <a:endParaRPr lang="en-IN" sz="2800" b="1" cap="none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</a:t>
            </a:r>
            <a:r>
              <a:rPr lang="en-US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List of technical skills (HTML, CSS, JavaScript, C, python, etc.)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 🔸So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ft skills (teamwork, communication, problem-   solving)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 🔸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Visual representation (skill bars or icons)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4</a:t>
            </a:r>
            <a:r>
              <a:rPr lang="en-US" sz="2800" b="1" cap="none" dirty="0">
                <a:solidFill>
                  <a:srgbClr val="C00000"/>
                </a:solidFill>
                <a:latin typeface="Brush Script MT" panose="03060802040406070304" pitchFamily="66" charset="0"/>
                <a:ea typeface="Microsoft YaHei" panose="020B0503020204020204" charset="-122"/>
                <a:cs typeface="Times New Roman" panose="02020603050405020304"/>
              </a:rPr>
              <a:t>. Contact </a:t>
            </a:r>
            <a:endParaRPr lang="en-IN" sz="2800" b="1" cap="none" dirty="0">
              <a:solidFill>
                <a:srgbClr val="C00000"/>
              </a:solidFill>
              <a:latin typeface="Brush Script MT" panose="03060802040406070304" pitchFamily="66" charset="0"/>
              <a:ea typeface="Microsoft YaHei" panose="020B0503020204020204" charset="-122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        🔸</a:t>
            </a: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Contact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form (name, email, message)</a:t>
            </a:r>
            <a:endParaRPr lang="en-IN" sz="2000" cap="none" dirty="0">
              <a:solidFill>
                <a:srgbClr val="7030A0"/>
              </a:solidFill>
              <a:latin typeface="Pristina" panose="030604020404060802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           🔸Direct </a:t>
            </a:r>
            <a:r>
              <a:rPr lang="en-US" sz="2000" cap="none" dirty="0">
                <a:solidFill>
                  <a:srgbClr val="7030A0"/>
                </a:solidFill>
                <a:latin typeface="Pristina" panose="03060402040406080204" pitchFamily="66" charset="0"/>
                <a:cs typeface="Times New Roman" panose="02020603050405020304"/>
              </a:rPr>
              <a:t> contact details (email ID, LinkedIn, GitHub link)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43" y="776423"/>
            <a:ext cx="3144374" cy="2212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7999" y="449996"/>
            <a:ext cx="79016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chemeClr val="accent1"/>
                </a:solidFill>
                <a:latin typeface="Algerian" panose="04020705040A02060702" pitchFamily="82" charset="0"/>
              </a:rPr>
              <a:t>🎗️Features and functionality</a:t>
            </a:r>
            <a:endParaRPr lang="en-US" sz="3200" b="1" u="sng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2391" y="887163"/>
            <a:ext cx="89694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1.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Navigation</a:t>
            </a: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 Bar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 (menu / header).</a:t>
            </a:r>
            <a:endParaRPr lang="en-IN" sz="2000" b="1" cap="none" dirty="0">
              <a:solidFill>
                <a:srgbClr val="FF0000"/>
              </a:solidFill>
              <a:latin typeface="Script MT Bold" panose="030406020406070809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Smooth scrolling to different sections. 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Highlight active section when scrolling. 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2. Project section grid layout to showcase projects (with image + title).</a:t>
            </a:r>
            <a:endParaRPr lang="en-IN" sz="2000" b="1" cap="none" dirty="0">
              <a:solidFill>
                <a:srgbClr val="FF0000"/>
              </a:solidFill>
              <a:latin typeface="Script MT Bold" panose="03040602040607080904" pitchFamily="66" charset="0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n hover → show description 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endParaRPr lang="en-US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(HTML, CSS, JS, python, etc.).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nk to GitHub repository or live demo.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3.</a:t>
            </a:r>
            <a:r>
              <a:rPr lang="en-US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 Contact section simple form: name, email, message</a:t>
            </a:r>
            <a:r>
              <a:rPr lang="en-IN" sz="2000" b="1" cap="none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.</a:t>
            </a:r>
          </a:p>
          <a:p>
            <a:pPr marL="0" indent="0">
              <a:buNone/>
            </a:pPr>
            <a:r>
              <a:rPr lang="en-IN" sz="2000" b="1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Email integration </a:t>
            </a:r>
            <a:endParaRPr lang="en-IN" sz="2000" b="1" cap="none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ocial media icons (LinkedIn, GitHub,  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etc)</a:t>
            </a:r>
            <a:r>
              <a:rPr lang="en-IN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</a:p>
          <a:p>
            <a:r>
              <a:rPr lang="en-IN" sz="2000" b="1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4</a:t>
            </a:r>
            <a:r>
              <a:rPr lang="en-US" sz="2000" b="1" dirty="0">
                <a:solidFill>
                  <a:srgbClr val="FF0000"/>
                </a:solidFill>
                <a:latin typeface="Script MT Bold" panose="03040602040607080904" pitchFamily="66" charset="0"/>
                <a:cs typeface="Times New Roman" panose="02020603050405020304"/>
              </a:rPr>
              <a:t>. Responsive design mobile + tablet + desktop compatible.</a:t>
            </a:r>
            <a:endParaRPr lang="en-IN" sz="2000" b="1" dirty="0">
              <a:solidFill>
                <a:srgbClr val="FF0000"/>
              </a:solidFill>
              <a:latin typeface="Script MT Bold" panose="03040602040607080904" pitchFamily="66" charset="0"/>
              <a:cs typeface="Times New Roman" panose="02020603050405020304"/>
            </a:endParaRPr>
          </a:p>
          <a:p>
            <a:r>
              <a:rPr lang="en-IN" sz="20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 Flexible grid layout for projects and skills.</a:t>
            </a:r>
            <a:endParaRPr lang="en-IN" sz="2000" b="1" dirty="0">
              <a:solidFill>
                <a:srgbClr val="0070C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✯</a:t>
            </a:r>
            <a:r>
              <a:rPr lang="en-IN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b="1" cap="none" dirty="0"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 Navigation menu to hamburger in small screens. 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76" y="2911586"/>
            <a:ext cx="3241823" cy="3368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176E13-D552-4230-8F12-ECC520456AF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892</Words>
  <Application>Microsoft Office PowerPoint</Application>
  <PresentationFormat>Widescreen</PresentationFormat>
  <Paragraphs>94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Creative Gradient </vt:lpstr>
      <vt:lpstr>Student Name   :   J. Janani  Register No      :  36324U18018 NM  ID            :  F91744BD60C5FC7BEB64F15C0B7C908E Department      :  BSc(Computer Science ) College Name  :  Sree Abiraami Arts &amp; Science College for Women  University        :  Thiruvalluvar University Date of  Birth   :  08/04/2007 Gender             :  Female Current semester : 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Name  :  J. Janani  Register Number  :  36324U18018 Naan Mudhalvan   :astvu36336324u18018  Department  :   BSc(Computer Science ) College Name  :  Sree Abiraami Arts &amp; Science College for Women  University :  Thiruvalluvar University Date of  Birth   :  08/04/2007 Gender  :  Female Current semester   :  3</dc:title>
  <dc:creator>Guna Shekaran</dc:creator>
  <cp:lastModifiedBy>Janani Sharathkumar</cp:lastModifiedBy>
  <cp:revision>19</cp:revision>
  <dcterms:created xsi:type="dcterms:W3CDTF">2025-08-21T18:12:00Z</dcterms:created>
  <dcterms:modified xsi:type="dcterms:W3CDTF">2025-09-09T13:31:15Z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87D7D10C73634034837D962D2B3C7809_13</vt:lpwstr>
  </property>
  <property fmtid="{D5CDD505-2E9C-101B-9397-08002B2CF9AE}" pid="5" name="KSOProductBuildVer">
    <vt:lpwstr>1033-12.2.0.22222</vt:lpwstr>
  </property>
</Properties>
</file>